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5" r:id="rId3"/>
    <p:sldId id="276" r:id="rId4"/>
    <p:sldId id="277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73CD-7BD3-473B-B973-5A1B8F25B2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39F6C-C4C1-4A52-9D74-74A286EC5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021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73CD-7BD3-473B-B973-5A1B8F25B2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39F6C-C4C1-4A52-9D74-74A286EC5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454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73CD-7BD3-473B-B973-5A1B8F25B2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39F6C-C4C1-4A52-9D74-74A286EC5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327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73CD-7BD3-473B-B973-5A1B8F25B2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39F6C-C4C1-4A52-9D74-74A286EC5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36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73CD-7BD3-473B-B973-5A1B8F25B2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39F6C-C4C1-4A52-9D74-74A286EC5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466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73CD-7BD3-473B-B973-5A1B8F25B2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39F6C-C4C1-4A52-9D74-74A286EC5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824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73CD-7BD3-473B-B973-5A1B8F25B2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39F6C-C4C1-4A52-9D74-74A286EC5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724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73CD-7BD3-473B-B973-5A1B8F25B2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39F6C-C4C1-4A52-9D74-74A286EC5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630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73CD-7BD3-473B-B973-5A1B8F25B2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39F6C-C4C1-4A52-9D74-74A286EC5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417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73CD-7BD3-473B-B973-5A1B8F25B2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39F6C-C4C1-4A52-9D74-74A286EC5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4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73CD-7BD3-473B-B973-5A1B8F25B2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39F6C-C4C1-4A52-9D74-74A286EC5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53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573CD-7BD3-473B-B973-5A1B8F25B2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39F6C-C4C1-4A52-9D74-74A286EC5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955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872133"/>
            <a:ext cx="457200" cy="52578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138" y="816430"/>
            <a:ext cx="488654" cy="58384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081" y="981006"/>
            <a:ext cx="520993" cy="3836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117" y="907869"/>
            <a:ext cx="482566" cy="4250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309" y="950265"/>
            <a:ext cx="435851" cy="3984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257" y="885012"/>
            <a:ext cx="497601" cy="47789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02" y="868088"/>
            <a:ext cx="685800" cy="52840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172200" y="6428601"/>
            <a:ext cx="1066800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Google Plus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4885944" y="6428601"/>
            <a:ext cx="1066800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Facebook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7467600" y="6426076"/>
            <a:ext cx="1066800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???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6934200" y="1462154"/>
            <a:ext cx="736378" cy="2616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About Us</a:t>
            </a:r>
            <a:endParaRPr lang="en-US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8001000" y="1403116"/>
            <a:ext cx="879766" cy="2616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Contact Us</a:t>
            </a:r>
            <a:endParaRPr lang="en-US" sz="1100" dirty="0"/>
          </a:p>
        </p:txBody>
      </p:sp>
      <p:sp>
        <p:nvSpPr>
          <p:cNvPr id="24" name="TextBox 23"/>
          <p:cNvSpPr txBox="1"/>
          <p:nvPr/>
        </p:nvSpPr>
        <p:spPr>
          <a:xfrm>
            <a:off x="898402" y="1448334"/>
            <a:ext cx="732576" cy="261610"/>
          </a:xfrm>
          <a:prstGeom prst="rect">
            <a:avLst/>
          </a:prstGeom>
          <a:gradFill>
            <a:gsLst>
              <a:gs pos="40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sz="1100" dirty="0"/>
              <a:t>Home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72714" y="1414790"/>
            <a:ext cx="688689" cy="2616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pPr algn="r"/>
            <a:r>
              <a:rPr lang="en-US" sz="1100" dirty="0"/>
              <a:t>Basses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37193" y="1448334"/>
            <a:ext cx="675185" cy="2616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Artists</a:t>
            </a:r>
            <a:endParaRPr lang="en-US" sz="1100" dirty="0"/>
          </a:p>
        </p:txBody>
      </p:sp>
      <p:sp>
        <p:nvSpPr>
          <p:cNvPr id="27" name="TextBox 26"/>
          <p:cNvSpPr txBox="1"/>
          <p:nvPr/>
        </p:nvSpPr>
        <p:spPr>
          <a:xfrm>
            <a:off x="3362229" y="1448334"/>
            <a:ext cx="762012" cy="2616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pPr algn="r"/>
            <a:r>
              <a:rPr lang="en-US" sz="1100" dirty="0"/>
              <a:t>Pre Amps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660219" y="1464074"/>
            <a:ext cx="984719" cy="2616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Where to Buy</a:t>
            </a:r>
            <a:endParaRPr lang="en-US" sz="1100" dirty="0"/>
          </a:p>
        </p:txBody>
      </p:sp>
      <p:sp>
        <p:nvSpPr>
          <p:cNvPr id="3" name="TextBox 2"/>
          <p:cNvSpPr txBox="1"/>
          <p:nvPr/>
        </p:nvSpPr>
        <p:spPr>
          <a:xfrm>
            <a:off x="1499616" y="132898"/>
            <a:ext cx="609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/>
              <a:t>Alien Audio</a:t>
            </a:r>
            <a:endParaRPr lang="en-US" sz="4000" i="1" dirty="0"/>
          </a:p>
        </p:txBody>
      </p:sp>
      <p:sp>
        <p:nvSpPr>
          <p:cNvPr id="7" name="Rectangle 6"/>
          <p:cNvSpPr/>
          <p:nvPr/>
        </p:nvSpPr>
        <p:spPr>
          <a:xfrm>
            <a:off x="740656" y="5053162"/>
            <a:ext cx="33528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Designed </a:t>
            </a:r>
            <a:r>
              <a:rPr lang="en-US" sz="1600" b="1" dirty="0"/>
              <a:t>by Charles “Chopper” Anderson </a:t>
            </a:r>
            <a:r>
              <a:rPr lang="en-US" sz="1600" b="1" dirty="0" smtClean="0"/>
              <a:t>with 40 </a:t>
            </a:r>
            <a:r>
              <a:rPr lang="en-US" sz="1600" b="1" dirty="0"/>
              <a:t>plus years of playing in almost every conceivable environment; from arenas to small clubs to recording studios around the world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648" y="2280380"/>
            <a:ext cx="1820061" cy="2730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7686" y="683422"/>
            <a:ext cx="84014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Premiere instruments and electronics used by professional musicians around the world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344" y="2237707"/>
            <a:ext cx="2169557" cy="297964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67084" y="5465064"/>
            <a:ext cx="39557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David </a:t>
            </a:r>
            <a:r>
              <a:rPr lang="en-US" dirty="0" err="1" smtClean="0"/>
              <a:t>Hungate</a:t>
            </a:r>
            <a:r>
              <a:rPr lang="en-US" dirty="0" smtClean="0"/>
              <a:t> with Toto: </a:t>
            </a:r>
            <a:r>
              <a:rPr lang="en-US" b="1" dirty="0" smtClean="0"/>
              <a:t>“The best instrument I have ever played” </a:t>
            </a:r>
            <a:r>
              <a:rPr lang="en-US" dirty="0" smtClean="0"/>
              <a:t>Bass Player Magazine Oct, 2015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90" y="132898"/>
            <a:ext cx="1048296" cy="75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52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66" y="962954"/>
            <a:ext cx="685800" cy="52840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553200" y="1088657"/>
            <a:ext cx="990600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About Us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7696200" y="1059364"/>
            <a:ext cx="1066800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Contact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533400" y="1094601"/>
            <a:ext cx="1066800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pPr algn="r"/>
            <a:r>
              <a:rPr lang="en-US" dirty="0"/>
              <a:t>Home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52600" y="1094601"/>
            <a:ext cx="1066800" cy="276999"/>
          </a:xfrm>
          <a:prstGeom prst="rect">
            <a:avLst/>
          </a:prstGeom>
          <a:gradFill>
            <a:gsLst>
              <a:gs pos="40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/>
              <a:t>Basses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64152" y="1094601"/>
            <a:ext cx="917448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Artists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2971800" y="1094601"/>
            <a:ext cx="1121664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/>
              <a:t>Pre Amps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34000" y="1091630"/>
            <a:ext cx="1075944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Where to Buy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1499616" y="132898"/>
            <a:ext cx="609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/>
              <a:t>Alien Audio, LLC</a:t>
            </a:r>
            <a:endParaRPr lang="en-US" sz="4000" i="1" dirty="0"/>
          </a:p>
        </p:txBody>
      </p:sp>
      <p:sp>
        <p:nvSpPr>
          <p:cNvPr id="7" name="Rectangle 6"/>
          <p:cNvSpPr/>
          <p:nvPr/>
        </p:nvSpPr>
        <p:spPr>
          <a:xfrm>
            <a:off x="530352" y="1968932"/>
            <a:ext cx="584168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Each </a:t>
            </a:r>
            <a:r>
              <a:rPr lang="en-US" sz="1600" dirty="0"/>
              <a:t>bass is handcrafted and built in our shop in Nashville, Tennessee.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Manufactured </a:t>
            </a:r>
            <a:r>
              <a:rPr lang="en-US" sz="1600" dirty="0"/>
              <a:t>from premium hardwoods and hand finished in Nashville by, </a:t>
            </a:r>
            <a:r>
              <a:rPr lang="en-US" sz="1600" b="1" dirty="0"/>
              <a:t>Southbound Custom, </a:t>
            </a:r>
            <a:r>
              <a:rPr lang="en-US" sz="1600" dirty="0"/>
              <a:t>a leader in the field of musical instrument finishing and restoration.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Graphite reinforced necks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Nordstrand Pickups, designed to Alien Audio specifications and available in three </a:t>
            </a:r>
            <a:r>
              <a:rPr lang="en-US" sz="1600" dirty="0" smtClean="0"/>
              <a:t>configurations</a:t>
            </a:r>
            <a:endParaRPr lang="en-US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Alien </a:t>
            </a:r>
            <a:r>
              <a:rPr lang="en-US" sz="1600" dirty="0"/>
              <a:t>Audio </a:t>
            </a:r>
            <a:r>
              <a:rPr lang="en-US" sz="1600" b="1" dirty="0"/>
              <a:t>BP2-FX Pre-Amp</a:t>
            </a:r>
            <a:r>
              <a:rPr lang="en-US" sz="1600" dirty="0"/>
              <a:t>, with 3 band EQ and overdrive, co designed by Chopper and the legendary </a:t>
            </a:r>
            <a:r>
              <a:rPr lang="en-US" sz="1600" b="1" dirty="0"/>
              <a:t>Mo West</a:t>
            </a:r>
            <a:r>
              <a:rPr lang="en-US" sz="1600" dirty="0"/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Hipshot </a:t>
            </a:r>
            <a:r>
              <a:rPr lang="en-US" sz="1600" dirty="0" smtClean="0"/>
              <a:t>Ultralight Tuners</a:t>
            </a:r>
            <a:endParaRPr lang="en-US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Precision installed frets, optimized using state of the art </a:t>
            </a:r>
            <a:r>
              <a:rPr lang="en-US" sz="1600" b="1" dirty="0" err="1"/>
              <a:t>Plek</a:t>
            </a:r>
            <a:r>
              <a:rPr lang="en-US" sz="1600" dirty="0"/>
              <a:t> machinery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153412" y="2903988"/>
            <a:ext cx="4628376" cy="164592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8201" y="6107668"/>
            <a:ext cx="146179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pPr algn="ctr"/>
            <a:r>
              <a:rPr lang="en-US" sz="1800" dirty="0" smtClean="0"/>
              <a:t>Pro Series</a:t>
            </a:r>
            <a:endParaRPr lang="en-US" sz="1800" dirty="0"/>
          </a:p>
        </p:txBody>
      </p:sp>
      <p:sp>
        <p:nvSpPr>
          <p:cNvPr id="19" name="TextBox 18"/>
          <p:cNvSpPr txBox="1"/>
          <p:nvPr/>
        </p:nvSpPr>
        <p:spPr>
          <a:xfrm>
            <a:off x="2515907" y="6107667"/>
            <a:ext cx="158365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pPr algn="ctr"/>
            <a:r>
              <a:rPr lang="en-US" sz="1800" dirty="0" smtClean="0"/>
              <a:t>Pro Custom</a:t>
            </a:r>
            <a:endParaRPr lang="en-US" sz="1800" dirty="0"/>
          </a:p>
        </p:txBody>
      </p:sp>
      <p:sp>
        <p:nvSpPr>
          <p:cNvPr id="20" name="TextBox 19"/>
          <p:cNvSpPr txBox="1"/>
          <p:nvPr/>
        </p:nvSpPr>
        <p:spPr>
          <a:xfrm>
            <a:off x="4300511" y="6107668"/>
            <a:ext cx="158365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pPr algn="ctr"/>
            <a:r>
              <a:rPr lang="en-US" sz="1800" dirty="0" smtClean="0"/>
              <a:t>Downloads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530352" y="1600200"/>
            <a:ext cx="373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Alien Audio Basses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77061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6553200" y="1088657"/>
            <a:ext cx="990600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About Us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7696200" y="1059364"/>
            <a:ext cx="1066800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Contact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533400" y="1094601"/>
            <a:ext cx="1066800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/>
              <a:t>Home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52600" y="1094601"/>
            <a:ext cx="1066800" cy="276999"/>
          </a:xfrm>
          <a:prstGeom prst="rect">
            <a:avLst/>
          </a:prstGeom>
          <a:gradFill>
            <a:gsLst>
              <a:gs pos="40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/>
              <a:t>Basses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64152" y="1094601"/>
            <a:ext cx="917448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Artists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2971800" y="1094601"/>
            <a:ext cx="1121664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/>
              <a:t>Pre Amps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34000" y="1091630"/>
            <a:ext cx="1075944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Where to Buy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1499616" y="132898"/>
            <a:ext cx="609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/>
              <a:t>Alien Audio, LLC</a:t>
            </a:r>
            <a:endParaRPr lang="en-US" sz="4000" i="1" dirty="0"/>
          </a:p>
        </p:txBody>
      </p:sp>
      <p:sp>
        <p:nvSpPr>
          <p:cNvPr id="7" name="Rectangle 6"/>
          <p:cNvSpPr/>
          <p:nvPr/>
        </p:nvSpPr>
        <p:spPr>
          <a:xfrm>
            <a:off x="530352" y="1968932"/>
            <a:ext cx="584168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The Alien Audio Pro Series includes the features and performance that musicians around the world have grown to expect from Alien </a:t>
            </a:r>
            <a:r>
              <a:rPr lang="en-US" sz="1600" dirty="0" smtClean="0"/>
              <a:t>Audio. Comparable </a:t>
            </a:r>
            <a:r>
              <a:rPr lang="en-US" sz="1600" dirty="0"/>
              <a:t>to instruments that are considerably more expensive.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Body Style: </a:t>
            </a:r>
            <a:r>
              <a:rPr lang="en-US" sz="1600" b="1" dirty="0"/>
              <a:t>Constellation</a:t>
            </a:r>
            <a:r>
              <a:rPr lang="en-US" sz="1600" dirty="0"/>
              <a:t> or </a:t>
            </a:r>
            <a:r>
              <a:rPr lang="en-US" sz="1600" b="1" dirty="0"/>
              <a:t>Lunar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Configuration: 4 String or 5 String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Neck Length: 34” or 35”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Body Materials: Alder, Swamp Ash or Walnut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Body Finish: 3-5 options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Neck Materials: Maple or Walnut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Fret Board: Maple or Rosewood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Pickups: Nordstrand Pickups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Pickup Configuration: </a:t>
            </a:r>
            <a:r>
              <a:rPr lang="en-US" sz="1600" b="1" dirty="0"/>
              <a:t>Double P or PJ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Electronics: Alien Audio </a:t>
            </a:r>
            <a:r>
              <a:rPr lang="en-US" sz="1600" b="1" dirty="0"/>
              <a:t>BP2-FX Pre amp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Tuners: </a:t>
            </a:r>
            <a:r>
              <a:rPr lang="en-US" sz="1600" dirty="0" smtClean="0"/>
              <a:t>Hipshot Ultralight Chrome </a:t>
            </a:r>
            <a:r>
              <a:rPr lang="en-US" sz="1600" dirty="0"/>
              <a:t>Cloverleaf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Bridge: Hipshot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153412" y="2903988"/>
            <a:ext cx="4628376" cy="16459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0352" y="1600200"/>
            <a:ext cx="373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Alien Audio Pro Series Bass</a:t>
            </a:r>
            <a:endParaRPr lang="en-US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897163" y="1274260"/>
            <a:ext cx="1066800" cy="276999"/>
          </a:xfrm>
          <a:prstGeom prst="rect">
            <a:avLst/>
          </a:prstGeom>
          <a:gradFill>
            <a:gsLst>
              <a:gs pos="40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 smtClean="0"/>
              <a:t>Pro-Series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8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6553200" y="1088657"/>
            <a:ext cx="990600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About Us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7696200" y="1059364"/>
            <a:ext cx="1066800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Contact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533400" y="1094601"/>
            <a:ext cx="1066800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/>
              <a:t>Home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52600" y="1094601"/>
            <a:ext cx="1066800" cy="276999"/>
          </a:xfrm>
          <a:prstGeom prst="rect">
            <a:avLst/>
          </a:prstGeom>
          <a:gradFill>
            <a:gsLst>
              <a:gs pos="40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/>
              <a:t>Basses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64152" y="1094601"/>
            <a:ext cx="917448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Artists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2971800" y="1094601"/>
            <a:ext cx="1121664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/>
              <a:t>Pre Amps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34000" y="1091630"/>
            <a:ext cx="1075944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Where to Buy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1499616" y="132898"/>
            <a:ext cx="609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/>
              <a:t>Alien Audio, LLC</a:t>
            </a:r>
            <a:endParaRPr lang="en-US" sz="4000" i="1" dirty="0"/>
          </a:p>
        </p:txBody>
      </p:sp>
      <p:sp>
        <p:nvSpPr>
          <p:cNvPr id="7" name="Rectangle 6"/>
          <p:cNvSpPr/>
          <p:nvPr/>
        </p:nvSpPr>
        <p:spPr>
          <a:xfrm>
            <a:off x="530352" y="1968932"/>
            <a:ext cx="584168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Interested </a:t>
            </a:r>
            <a:r>
              <a:rPr lang="en-US" sz="1600" dirty="0"/>
              <a:t>in an instrument customized to your exact specification? An Alien Audio Pro-Custom is your ideal choice. Prices vary based on selected options.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Body Style: </a:t>
            </a:r>
            <a:r>
              <a:rPr lang="en-US" sz="1600" b="1" dirty="0"/>
              <a:t>Constellation</a:t>
            </a:r>
            <a:r>
              <a:rPr lang="en-US" sz="1600" dirty="0"/>
              <a:t> or </a:t>
            </a:r>
            <a:r>
              <a:rPr lang="en-US" sz="1600" b="1" dirty="0"/>
              <a:t>Lunar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Configuration: 4 String or 5 String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Neck Length: 34” or 35”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Body Materials: Alder, Swamp Ash, Walnut, Maple, African mahogany, Bubinga, Wenge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Body Figured Top Woods: Quilted Maple, Flame Maple, Spalted Maple, Burl Maple,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Body Finish: 30 finish Options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Neck Materials: Maple, Walnut, Wenge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Fret Board: Maple, Rosewood, Pistachio, Ebony, Bloodwood, Cocobolo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Pickups: Nordstrand Pickups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Pickup Configuration: </a:t>
            </a:r>
            <a:r>
              <a:rPr lang="en-US" sz="1600" b="1" dirty="0"/>
              <a:t>Double P, PJ, or Jazz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Electronics: Alien Audio </a:t>
            </a:r>
            <a:r>
              <a:rPr lang="en-US" sz="1600" b="1" dirty="0"/>
              <a:t>BP2-FX Pre amp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Tuners: Hipshot- Multiple options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Bridge: 2-Teck or Hipshot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153412" y="2903988"/>
            <a:ext cx="4628376" cy="16459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0352" y="1600200"/>
            <a:ext cx="373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Alien Audio Pro Custom</a:t>
            </a:r>
            <a:endParaRPr lang="en-US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897163" y="1274260"/>
            <a:ext cx="1066800" cy="276999"/>
          </a:xfrm>
          <a:prstGeom prst="rect">
            <a:avLst/>
          </a:prstGeom>
          <a:gradFill>
            <a:gsLst>
              <a:gs pos="40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 smtClean="0"/>
              <a:t>Pro Custom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6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484</Words>
  <Application>Microsoft Office PowerPoint</Application>
  <PresentationFormat>On-screen Show (4:3)</PresentationFormat>
  <Paragraphs>80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Dennis</dc:creator>
  <cp:lastModifiedBy>Dennis</cp:lastModifiedBy>
  <cp:revision>26</cp:revision>
  <cp:lastPrinted>2015-09-08T13:19:21Z</cp:lastPrinted>
  <dcterms:created xsi:type="dcterms:W3CDTF">2015-08-14T19:10:00Z</dcterms:created>
  <dcterms:modified xsi:type="dcterms:W3CDTF">2015-09-08T20:46:20Z</dcterms:modified>
</cp:coreProperties>
</file>